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4" r:id="rId2"/>
    <p:sldId id="277" r:id="rId3"/>
    <p:sldId id="285" r:id="rId4"/>
    <p:sldId id="28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passer </a:t>
            </a:r>
            <a:r>
              <a:rPr lang="fr-FR" sz="3200" b="1">
                <a:solidFill>
                  <a:schemeClr val="bg1"/>
                </a:solidFill>
              </a:rPr>
              <a:t>d’une représentation d’un nombre à une autre. 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Recopie et complète dans ton cahier.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E76E16D-D6AC-4ECD-E45B-8B92156612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A5475748-CB2A-71BF-1ED3-F0D7C077F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279881"/>
              </p:ext>
            </p:extLst>
          </p:nvPr>
        </p:nvGraphicFramePr>
        <p:xfrm>
          <a:off x="1191524" y="1576251"/>
          <a:ext cx="6455184" cy="49550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55184">
                  <a:extLst>
                    <a:ext uri="{9D8B030D-6E8A-4147-A177-3AD203B41FA5}">
                      <a16:colId xmlns:a16="http://schemas.microsoft.com/office/drawing/2014/main" val="2650224775"/>
                    </a:ext>
                  </a:extLst>
                </a:gridCol>
              </a:tblGrid>
              <a:tr h="9663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1 € = .. centimes</a:t>
                      </a:r>
                      <a:r>
                        <a:rPr lang="fr-FR" sz="1200" b="0" kern="1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</a:t>
                      </a: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331032"/>
                  </a:ext>
                </a:extLst>
              </a:tr>
              <a:tr h="7953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       2 € = .. centimes</a:t>
                      </a:r>
                      <a:endParaRPr kumimoji="0" lang="fr-FR" sz="12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630877"/>
                  </a:ext>
                </a:extLst>
              </a:tr>
              <a:tr h="8074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 10 € = .. centimes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442069"/>
                  </a:ext>
                </a:extLst>
              </a:tr>
              <a:tr h="7953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250 centimes = …€ + … centimes 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829951"/>
                  </a:ext>
                </a:extLst>
              </a:tr>
              <a:tr h="7953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 1,50 € = …€ + … centimes 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74275"/>
                  </a:ext>
                </a:extLst>
              </a:tr>
              <a:tr h="7953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 3,09 € = …€ + … centimes </a:t>
                      </a:r>
                      <a:endParaRPr lang="fr-FR" sz="28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553643"/>
                  </a:ext>
                </a:extLst>
              </a:tr>
            </a:tbl>
          </a:graphicData>
        </a:graphic>
      </p:graphicFrame>
      <p:sp>
        <p:nvSpPr>
          <p:cNvPr id="8" name="Ellipse 7">
            <a:extLst>
              <a:ext uri="{FF2B5EF4-FFF2-40B4-BE49-F238E27FC236}">
                <a16:creationId xmlns:a16="http://schemas.microsoft.com/office/drawing/2014/main" id="{3242D54D-31CC-E829-CC4A-20F23E2E64F9}"/>
              </a:ext>
            </a:extLst>
          </p:cNvPr>
          <p:cNvSpPr/>
          <p:nvPr/>
        </p:nvSpPr>
        <p:spPr>
          <a:xfrm>
            <a:off x="1294697" y="1917039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F232EEC-5470-FB9F-D9B7-28B898980858}"/>
              </a:ext>
            </a:extLst>
          </p:cNvPr>
          <p:cNvSpPr/>
          <p:nvPr/>
        </p:nvSpPr>
        <p:spPr>
          <a:xfrm>
            <a:off x="1297577" y="2764084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F576FE8-E0EF-80CE-3238-880C619D3DDB}"/>
              </a:ext>
            </a:extLst>
          </p:cNvPr>
          <p:cNvSpPr/>
          <p:nvPr/>
        </p:nvSpPr>
        <p:spPr>
          <a:xfrm>
            <a:off x="1294697" y="3560241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1EEB7EA-91F5-8109-BD54-B6D23890DF75}"/>
              </a:ext>
            </a:extLst>
          </p:cNvPr>
          <p:cNvSpPr/>
          <p:nvPr/>
        </p:nvSpPr>
        <p:spPr>
          <a:xfrm>
            <a:off x="1297577" y="4248996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C593723-0CDD-6D6F-78CF-C7553613E1F1}"/>
              </a:ext>
            </a:extLst>
          </p:cNvPr>
          <p:cNvSpPr/>
          <p:nvPr/>
        </p:nvSpPr>
        <p:spPr>
          <a:xfrm>
            <a:off x="1297577" y="5081451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2544B0B-E631-7214-22FF-F9284070C5AE}"/>
              </a:ext>
            </a:extLst>
          </p:cNvPr>
          <p:cNvSpPr/>
          <p:nvPr/>
        </p:nvSpPr>
        <p:spPr>
          <a:xfrm>
            <a:off x="1297577" y="5913906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EEB09-ECAA-159A-EBA6-781FA79EC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8BD6E-FEF7-6618-D564-7CA32D75D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 Correction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BFE89A5-FEDC-8193-614E-BDFAF97777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27B7275-29E3-812A-2680-5FCA1EB60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975992"/>
              </p:ext>
            </p:extLst>
          </p:nvPr>
        </p:nvGraphicFramePr>
        <p:xfrm>
          <a:off x="1191524" y="1576251"/>
          <a:ext cx="6455184" cy="49550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55184">
                  <a:extLst>
                    <a:ext uri="{9D8B030D-6E8A-4147-A177-3AD203B41FA5}">
                      <a16:colId xmlns:a16="http://schemas.microsoft.com/office/drawing/2014/main" val="2650224775"/>
                    </a:ext>
                  </a:extLst>
                </a:gridCol>
              </a:tblGrid>
              <a:tr h="96631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1 € = .. centimes</a:t>
                      </a:r>
                      <a:r>
                        <a:rPr lang="fr-FR" sz="1200" b="0" kern="100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</a:t>
                      </a: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331032"/>
                  </a:ext>
                </a:extLst>
              </a:tr>
              <a:tr h="7953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       2 € = .. centimes</a:t>
                      </a:r>
                      <a:endParaRPr kumimoji="0" lang="fr-FR" sz="12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630877"/>
                  </a:ext>
                </a:extLst>
              </a:tr>
              <a:tr h="8074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 10 € = .. centimes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442069"/>
                  </a:ext>
                </a:extLst>
              </a:tr>
              <a:tr h="7953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250 centimes = …€ + … centimes 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829951"/>
                  </a:ext>
                </a:extLst>
              </a:tr>
              <a:tr h="7953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 1,50 € = …€ + … centimes 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74275"/>
                  </a:ext>
                </a:extLst>
              </a:tr>
              <a:tr h="79532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        3,09 € = …€ + … centimes </a:t>
                      </a:r>
                      <a:endParaRPr lang="fr-FR" sz="28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553643"/>
                  </a:ext>
                </a:extLst>
              </a:tr>
            </a:tbl>
          </a:graphicData>
        </a:graphic>
      </p:graphicFrame>
      <p:sp>
        <p:nvSpPr>
          <p:cNvPr id="8" name="Ellipse 7">
            <a:extLst>
              <a:ext uri="{FF2B5EF4-FFF2-40B4-BE49-F238E27FC236}">
                <a16:creationId xmlns:a16="http://schemas.microsoft.com/office/drawing/2014/main" id="{A40F00CE-A1F4-3DF9-47F2-75FCE901A4BC}"/>
              </a:ext>
            </a:extLst>
          </p:cNvPr>
          <p:cNvSpPr/>
          <p:nvPr/>
        </p:nvSpPr>
        <p:spPr>
          <a:xfrm>
            <a:off x="1294697" y="1917039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AA2D22E-896E-8C94-5E9E-6F8517B748BD}"/>
              </a:ext>
            </a:extLst>
          </p:cNvPr>
          <p:cNvSpPr/>
          <p:nvPr/>
        </p:nvSpPr>
        <p:spPr>
          <a:xfrm>
            <a:off x="1297577" y="2764084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11662A8-0ECA-D91D-6FA7-42D12687FB5A}"/>
              </a:ext>
            </a:extLst>
          </p:cNvPr>
          <p:cNvSpPr/>
          <p:nvPr/>
        </p:nvSpPr>
        <p:spPr>
          <a:xfrm>
            <a:off x="1294697" y="3560241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B5B4759-DF64-0AAC-2908-B392F0EA04EC}"/>
              </a:ext>
            </a:extLst>
          </p:cNvPr>
          <p:cNvSpPr/>
          <p:nvPr/>
        </p:nvSpPr>
        <p:spPr>
          <a:xfrm>
            <a:off x="1297577" y="4248996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3E4860A9-F3D2-D1D5-6C6F-1F904EE1A11B}"/>
              </a:ext>
            </a:extLst>
          </p:cNvPr>
          <p:cNvSpPr/>
          <p:nvPr/>
        </p:nvSpPr>
        <p:spPr>
          <a:xfrm>
            <a:off x="1297577" y="5081451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4D82FE96-B2A4-3EE0-FD3F-E89F0FDAC786}"/>
              </a:ext>
            </a:extLst>
          </p:cNvPr>
          <p:cNvSpPr/>
          <p:nvPr/>
        </p:nvSpPr>
        <p:spPr>
          <a:xfrm>
            <a:off x="1297577" y="5913906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05A4FC9-3DB0-3FE0-E629-2760E1E4A6ED}"/>
              </a:ext>
            </a:extLst>
          </p:cNvPr>
          <p:cNvSpPr txBox="1"/>
          <p:nvPr/>
        </p:nvSpPr>
        <p:spPr>
          <a:xfrm>
            <a:off x="2507584" y="1804651"/>
            <a:ext cx="272626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100 centimes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608C229-597F-D911-E018-5C6D0ADB914B}"/>
              </a:ext>
            </a:extLst>
          </p:cNvPr>
          <p:cNvSpPr txBox="1"/>
          <p:nvPr/>
        </p:nvSpPr>
        <p:spPr>
          <a:xfrm>
            <a:off x="2620796" y="2617826"/>
            <a:ext cx="272626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200 centimes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5C28EA6-40A8-6390-6648-8D2908BAF018}"/>
              </a:ext>
            </a:extLst>
          </p:cNvPr>
          <p:cNvSpPr txBox="1"/>
          <p:nvPr/>
        </p:nvSpPr>
        <p:spPr>
          <a:xfrm>
            <a:off x="2816739" y="3447853"/>
            <a:ext cx="272626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1000 centimes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1B64718-8205-31C2-8443-4454328A8A26}"/>
              </a:ext>
            </a:extLst>
          </p:cNvPr>
          <p:cNvSpPr txBox="1"/>
          <p:nvPr/>
        </p:nvSpPr>
        <p:spPr>
          <a:xfrm>
            <a:off x="4096898" y="4244176"/>
            <a:ext cx="385557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2 € + 50 centimes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6C4E4C9-5BB5-42C4-A1EF-4B4C7F4C54F8}"/>
              </a:ext>
            </a:extLst>
          </p:cNvPr>
          <p:cNvSpPr txBox="1"/>
          <p:nvPr/>
        </p:nvSpPr>
        <p:spPr>
          <a:xfrm>
            <a:off x="3082350" y="5057351"/>
            <a:ext cx="385557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1 € + 50 centimes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C6D167B-DEEE-D588-AF2D-CBE739A58308}"/>
              </a:ext>
            </a:extLst>
          </p:cNvPr>
          <p:cNvSpPr txBox="1"/>
          <p:nvPr/>
        </p:nvSpPr>
        <p:spPr>
          <a:xfrm>
            <a:off x="3082350" y="5853674"/>
            <a:ext cx="385557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3 € + 9 centimes</a:t>
            </a:r>
            <a:endParaRPr lang="fr-F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9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8B86A7-6BAC-DA89-E613-B2061DA8F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9C02C-F7A1-CC94-7E0B-9A75A96B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Résous les problèmes suivants dans ton cahier.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6526BCF-2E03-D54B-6204-B272D6DAD8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F41E303-CB22-67AC-F995-B5ACE089FAE2}"/>
              </a:ext>
            </a:extLst>
          </p:cNvPr>
          <p:cNvSpPr txBox="1"/>
          <p:nvPr/>
        </p:nvSpPr>
        <p:spPr>
          <a:xfrm>
            <a:off x="465908" y="1360576"/>
            <a:ext cx="821218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Problème 1 :</a:t>
            </a:r>
          </a:p>
          <a:p>
            <a:r>
              <a:rPr lang="fr-FR" sz="3200" dirty="0"/>
              <a:t>J’achète un livre à 12,75 €. Je donne un billet de 20</a:t>
            </a:r>
            <a:r>
              <a:rPr lang="fr-FR" sz="3200" baseline="30000" dirty="0"/>
              <a:t> </a:t>
            </a:r>
            <a:r>
              <a:rPr lang="fr-FR" sz="3200" dirty="0"/>
              <a:t>€. </a:t>
            </a:r>
          </a:p>
          <a:p>
            <a:r>
              <a:rPr lang="fr-FR" sz="3200" b="1" dirty="0"/>
              <a:t>Combien d’argent doit me rendre le caissier ? </a:t>
            </a:r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BD7E722-5B00-5081-2E6A-64F3195A8FC2}"/>
              </a:ext>
            </a:extLst>
          </p:cNvPr>
          <p:cNvSpPr txBox="1"/>
          <p:nvPr/>
        </p:nvSpPr>
        <p:spPr>
          <a:xfrm>
            <a:off x="465908" y="3855582"/>
            <a:ext cx="821218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70C0"/>
                </a:solidFill>
              </a:rPr>
              <a:t>Problème 2 :</a:t>
            </a:r>
          </a:p>
          <a:p>
            <a:r>
              <a:rPr lang="fr-FR" sz="3200" dirty="0"/>
              <a:t>Madame Martin paie 64,88 € d’essence. Elle donne  1 billet de 50 € et 1 billet de 20 €.</a:t>
            </a:r>
          </a:p>
          <a:p>
            <a:r>
              <a:rPr lang="fr-FR" sz="3200" b="1" dirty="0"/>
              <a:t>Combien d’argent doit lui rendre le caissier ?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17100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1362</TotalTime>
  <Words>211</Words>
  <Application>Microsoft Office PowerPoint</Application>
  <PresentationFormat>Affichage à l'écran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Thème Office</vt:lpstr>
      <vt:lpstr>Présentation PowerPoint</vt:lpstr>
      <vt:lpstr> Recopie et complète dans ton cahier. </vt:lpstr>
      <vt:lpstr> Correction</vt:lpstr>
      <vt:lpstr> Résous les problèmes suivants dans ton cahier.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40</cp:revision>
  <dcterms:created xsi:type="dcterms:W3CDTF">2023-02-07T14:55:57Z</dcterms:created>
  <dcterms:modified xsi:type="dcterms:W3CDTF">2025-08-12T12:51:37Z</dcterms:modified>
</cp:coreProperties>
</file>